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60" r:id="rId2"/>
    <p:sldId id="264" r:id="rId3"/>
    <p:sldId id="263" r:id="rId4"/>
    <p:sldId id="265" r:id="rId5"/>
    <p:sldId id="270" r:id="rId6"/>
    <p:sldId id="281" r:id="rId7"/>
    <p:sldId id="282" r:id="rId8"/>
    <p:sldId id="283" r:id="rId9"/>
    <p:sldId id="284" r:id="rId10"/>
    <p:sldId id="271" r:id="rId11"/>
    <p:sldId id="285" r:id="rId12"/>
    <p:sldId id="273" r:id="rId13"/>
    <p:sldId id="286" r:id="rId14"/>
    <p:sldId id="272" r:id="rId15"/>
    <p:sldId id="274" r:id="rId16"/>
    <p:sldId id="275" r:id="rId17"/>
    <p:sldId id="276" r:id="rId18"/>
    <p:sldId id="277" r:id="rId19"/>
    <p:sldId id="278" r:id="rId20"/>
    <p:sldId id="287" r:id="rId21"/>
    <p:sldId id="290" r:id="rId22"/>
    <p:sldId id="288" r:id="rId23"/>
    <p:sldId id="266" r:id="rId24"/>
    <p:sldId id="267" r:id="rId25"/>
    <p:sldId id="26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0FBBEB-9721-4085-BD2B-25A030D5A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56"/>
            <a:ext cx="1219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5185" y="3584140"/>
            <a:ext cx="5632057" cy="2262748"/>
          </a:xfrm>
        </p:spPr>
        <p:txBody>
          <a:bodyPr>
            <a:normAutofit/>
          </a:bodyPr>
          <a:lstStyle/>
          <a:p>
            <a: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 </a:t>
            </a:r>
            <a:b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Travel Booking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BAF88A0-08CB-4368-B53B-4380BD1B7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0522"/>
              </p:ext>
            </p:extLst>
          </p:nvPr>
        </p:nvGraphicFramePr>
        <p:xfrm>
          <a:off x="5028224" y="6039010"/>
          <a:ext cx="716377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776">
                  <a:extLst>
                    <a:ext uri="{9D8B030D-6E8A-4147-A177-3AD203B41FA5}">
                      <a16:colId xmlns:a16="http://schemas.microsoft.com/office/drawing/2014/main" val="1817118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Created By </a:t>
                      </a:r>
                    </a:p>
                    <a:p>
                      <a:pPr algn="r"/>
                      <a:r>
                        <a:rPr lang="en-US" dirty="0"/>
                        <a:t>Anjali Patil, Snehal Barge, Sanjana Mishra, Diksha Rambhad, Tanvi Dhasade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6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21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5CDC5-4117-4F12-BAB1-7834DA59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5491"/>
          <a:stretch/>
        </p:blipFill>
        <p:spPr>
          <a:xfrm>
            <a:off x="449179" y="720969"/>
            <a:ext cx="11293642" cy="54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F2D9C-E041-44C9-A859-2F4E83035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5491"/>
          <a:stretch/>
        </p:blipFill>
        <p:spPr>
          <a:xfrm>
            <a:off x="395654" y="695300"/>
            <a:ext cx="11400692" cy="5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4C37D-3963-4133-BF82-009C89916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b="5490"/>
          <a:stretch/>
        </p:blipFill>
        <p:spPr>
          <a:xfrm>
            <a:off x="367229" y="685800"/>
            <a:ext cx="1145754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42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6086A6-F8FB-4692-A0B1-068BDB7F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5491"/>
          <a:stretch/>
        </p:blipFill>
        <p:spPr>
          <a:xfrm>
            <a:off x="439615" y="712304"/>
            <a:ext cx="11312769" cy="54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AB1479-F5CE-4B57-B920-1E78EAF8F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 b="5619"/>
          <a:stretch/>
        </p:blipFill>
        <p:spPr>
          <a:xfrm>
            <a:off x="478117" y="742950"/>
            <a:ext cx="1123576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88788-8829-4D07-A071-15127FC74F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b="5490"/>
          <a:stretch/>
        </p:blipFill>
        <p:spPr>
          <a:xfrm>
            <a:off x="422314" y="712177"/>
            <a:ext cx="11347372" cy="54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736FBC-FAD2-4030-9150-EE072A0F3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 b="5619"/>
          <a:stretch/>
        </p:blipFill>
        <p:spPr>
          <a:xfrm>
            <a:off x="391257" y="701420"/>
            <a:ext cx="11409485" cy="545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EE2E8-0EE3-4001-BD29-26EE0C500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" b="5748"/>
          <a:stretch/>
        </p:blipFill>
        <p:spPr>
          <a:xfrm>
            <a:off x="505942" y="729761"/>
            <a:ext cx="11307987" cy="53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0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74CD97-C4D0-4E8F-9A12-1C1CF29BF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" b="5877"/>
          <a:stretch/>
        </p:blipFill>
        <p:spPr>
          <a:xfrm>
            <a:off x="378690" y="707780"/>
            <a:ext cx="11434619" cy="54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BA0C5-293C-4FEE-9530-ADE2F24D8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b="5490"/>
          <a:stretch/>
        </p:blipFill>
        <p:spPr>
          <a:xfrm>
            <a:off x="479181" y="739407"/>
            <a:ext cx="11233638" cy="53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F43EF2EA-3A19-4C69-885D-6B835649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890636"/>
              </p:ext>
            </p:extLst>
          </p:nvPr>
        </p:nvGraphicFramePr>
        <p:xfrm>
          <a:off x="1989677" y="2077915"/>
          <a:ext cx="820199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1998">
                  <a:extLst>
                    <a:ext uri="{9D8B030D-6E8A-4147-A177-3AD203B41FA5}">
                      <a16:colId xmlns:a16="http://schemas.microsoft.com/office/drawing/2014/main" val="1885851957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6957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F745B58-F215-4769-9079-02A3117CC559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CONTENTS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8AA94BEB-B853-4654-B71A-CDC56DED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21241"/>
              </p:ext>
            </p:extLst>
          </p:nvPr>
        </p:nvGraphicFramePr>
        <p:xfrm>
          <a:off x="1990175" y="2099896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B54C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51202015-6725-4D91-8303-7B4ACDE6A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29288"/>
              </p:ext>
            </p:extLst>
          </p:nvPr>
        </p:nvGraphicFramePr>
        <p:xfrm>
          <a:off x="4110136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39A92A5D-4221-4BAD-9459-E742C30CF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20955"/>
              </p:ext>
            </p:extLst>
          </p:nvPr>
        </p:nvGraphicFramePr>
        <p:xfrm>
          <a:off x="6249391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F9EC47B4-EC78-49DE-AA1D-8F36EC90C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15548"/>
              </p:ext>
            </p:extLst>
          </p:nvPr>
        </p:nvGraphicFramePr>
        <p:xfrm>
          <a:off x="8388646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FC49D9BC-73F8-4FBD-A857-F6636D300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63932"/>
              </p:ext>
            </p:extLst>
          </p:nvPr>
        </p:nvGraphicFramePr>
        <p:xfrm>
          <a:off x="1997188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01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8634A4F6-8042-43E9-9A32-A0822779E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186625"/>
              </p:ext>
            </p:extLst>
          </p:nvPr>
        </p:nvGraphicFramePr>
        <p:xfrm>
          <a:off x="4117127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02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5B4F2E-FB9A-4AB0-B2B9-DF37CB0C0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09804"/>
              </p:ext>
            </p:extLst>
          </p:nvPr>
        </p:nvGraphicFramePr>
        <p:xfrm>
          <a:off x="6261773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03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D65CB40D-2A04-4276-BF78-90C05363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2161"/>
              </p:ext>
            </p:extLst>
          </p:nvPr>
        </p:nvGraphicFramePr>
        <p:xfrm>
          <a:off x="8399580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04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D700CAC-94B8-47BA-B5C9-969241DE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11778"/>
              </p:ext>
            </p:extLst>
          </p:nvPr>
        </p:nvGraphicFramePr>
        <p:xfrm>
          <a:off x="1988402" y="3740868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ABOUT </a:t>
                      </a:r>
                    </a:p>
                    <a:p>
                      <a:pPr algn="ctr"/>
                      <a:endParaRPr lang="en-US" sz="900" dirty="0"/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Functionalities of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ETB </a:t>
                      </a:r>
                      <a:endParaRPr lang="en-I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E1FD3A2-1693-4651-BC5F-1CDCFAD6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2238"/>
              </p:ext>
            </p:extLst>
          </p:nvPr>
        </p:nvGraphicFramePr>
        <p:xfrm>
          <a:off x="4109986" y="3740868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SNIPPETS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Screenshots of our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4C96450-E84A-4712-924C-1607E11A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24045"/>
              </p:ext>
            </p:extLst>
          </p:nvPr>
        </p:nvGraphicFramePr>
        <p:xfrm>
          <a:off x="6254933" y="3592279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DIAGRAMS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UML Diagrams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D4BD63F-BB5A-42F1-83D9-911B44E1E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84817"/>
              </p:ext>
            </p:extLst>
          </p:nvPr>
        </p:nvGraphicFramePr>
        <p:xfrm>
          <a:off x="8404955" y="3587624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DATABASE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ER Diagram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91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55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B2433-D7B3-450C-B791-0753BD302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9" b="5363"/>
          <a:stretch/>
        </p:blipFill>
        <p:spPr>
          <a:xfrm>
            <a:off x="495014" y="742950"/>
            <a:ext cx="11201972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0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D0C6B-81F3-4C8F-A602-D3F71C1C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b="5490"/>
          <a:stretch/>
        </p:blipFill>
        <p:spPr>
          <a:xfrm>
            <a:off x="459036" y="729761"/>
            <a:ext cx="11273927" cy="53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3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DF312-279E-45AF-878A-1F30491B8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5491"/>
          <a:stretch/>
        </p:blipFill>
        <p:spPr>
          <a:xfrm>
            <a:off x="449179" y="720969"/>
            <a:ext cx="11293642" cy="54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88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0650"/>
            <a:ext cx="10353762" cy="1257300"/>
          </a:xfrm>
        </p:spPr>
        <p:txBody>
          <a:bodyPr/>
          <a:lstStyle/>
          <a:p>
            <a:r>
              <a:rPr lang="en-US" dirty="0"/>
              <a:t>UML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Usecase Diagram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6D9FA-CBAB-40FA-9877-3D6347811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98" y="1341366"/>
            <a:ext cx="8557404" cy="5300482"/>
          </a:xfrm>
        </p:spPr>
      </p:pic>
    </p:spTree>
    <p:extLst>
      <p:ext uri="{BB962C8B-B14F-4D97-AF65-F5344CB8AC3E}">
        <p14:creationId xmlns:p14="http://schemas.microsoft.com/office/powerpoint/2010/main" val="2533752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760"/>
            <a:ext cx="10353762" cy="1257300"/>
          </a:xfrm>
        </p:spPr>
        <p:txBody>
          <a:bodyPr/>
          <a:lstStyle/>
          <a:p>
            <a:r>
              <a:rPr lang="en-US" dirty="0"/>
              <a:t>UML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9C0B8D-18CE-424B-9DBD-14DAB6BB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80" y="1263060"/>
            <a:ext cx="7842991" cy="55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8831"/>
            <a:ext cx="10353762" cy="1257300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ER Diagram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B23AB-96D8-48D8-891A-603E1FAB4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88F22-C674-4909-8236-ED7E24BF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73" y="1810244"/>
            <a:ext cx="11278205" cy="45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7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E5301-6DC2-4B27-866E-1C299381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Autofit/>
          </a:bodyPr>
          <a:lstStyle/>
          <a:p>
            <a:r>
              <a:rPr lang="en-US" sz="9600" dirty="0"/>
              <a:t>Thank You !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7396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8C75-5407-4F33-BEF6-3815275A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564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dirty="0"/>
              <a:t>ABOUT ETB</a:t>
            </a:r>
            <a:endParaRPr lang="en-IN" sz="5400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C6CA9E96-4802-451B-9D75-10AD3B566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0525"/>
              </p:ext>
            </p:extLst>
          </p:nvPr>
        </p:nvGraphicFramePr>
        <p:xfrm>
          <a:off x="913795" y="1885950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2261209A-74C1-4374-AF0E-61D011B7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03042"/>
              </p:ext>
            </p:extLst>
          </p:nvPr>
        </p:nvGraphicFramePr>
        <p:xfrm>
          <a:off x="4440184" y="1885949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8FB3065-D551-4ABB-B48F-D2264CAF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293129"/>
              </p:ext>
            </p:extLst>
          </p:nvPr>
        </p:nvGraphicFramePr>
        <p:xfrm>
          <a:off x="924444" y="2029719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AIM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70DB09BA-653D-4032-8B13-44CB9385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82879"/>
              </p:ext>
            </p:extLst>
          </p:nvPr>
        </p:nvGraphicFramePr>
        <p:xfrm>
          <a:off x="7966572" y="1885949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92A86803-9A54-44B0-9BB5-0FDEA7603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17787"/>
              </p:ext>
            </p:extLst>
          </p:nvPr>
        </p:nvGraphicFramePr>
        <p:xfrm>
          <a:off x="7966572" y="2029719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WORKING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99F9A625-7145-46D0-922C-963599170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14359"/>
              </p:ext>
            </p:extLst>
          </p:nvPr>
        </p:nvGraphicFramePr>
        <p:xfrm>
          <a:off x="4450833" y="2032811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WHY ETB?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78170FA5-34B3-418B-BDC0-1FDA39EE2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60634"/>
              </p:ext>
            </p:extLst>
          </p:nvPr>
        </p:nvGraphicFramePr>
        <p:xfrm>
          <a:off x="913795" y="2983684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Aims at developing an online</a:t>
                      </a:r>
                    </a:p>
                    <a:p>
                      <a:pPr algn="ctr"/>
                      <a:r>
                        <a:rPr lang="en-US" sz="1800" dirty="0"/>
                        <a:t>Employee Travel Booking</a:t>
                      </a:r>
                    </a:p>
                    <a:p>
                      <a:pPr algn="ctr"/>
                      <a:r>
                        <a:rPr lang="en-US" sz="1800" dirty="0"/>
                        <a:t>Application.</a:t>
                      </a:r>
                      <a:endParaRPr lang="en-IN" sz="1800" dirty="0"/>
                    </a:p>
                    <a:p>
                      <a:pPr algn="ctr"/>
                      <a:endParaRPr lang="en-IN" sz="1800" dirty="0"/>
                    </a:p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 Travel Booking 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allows Employees to place requests for booking business travel tickets.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583025"/>
                  </a:ext>
                </a:extLst>
              </a:tr>
            </a:tbl>
          </a:graphicData>
        </a:graphic>
      </p:graphicFrame>
      <p:graphicFrame>
        <p:nvGraphicFramePr>
          <p:cNvPr id="14" name="Table 11">
            <a:extLst>
              <a:ext uri="{FF2B5EF4-FFF2-40B4-BE49-F238E27FC236}">
                <a16:creationId xmlns:a16="http://schemas.microsoft.com/office/drawing/2014/main" id="{B8EBC621-29E0-4999-8DBA-16A42EC5A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49912"/>
              </p:ext>
            </p:extLst>
          </p:nvPr>
        </p:nvGraphicFramePr>
        <p:xfrm>
          <a:off x="4450833" y="2989869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current corporate world, Employees are often required to travel to Domestic as well as international locations based on business requirements.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ETB will help employees to raise or submit a ticket for travelling to the required location. 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583025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4FF6528E-662A-4444-8204-E39CA127E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96090"/>
              </p:ext>
            </p:extLst>
          </p:nvPr>
        </p:nvGraphicFramePr>
        <p:xfrm>
          <a:off x="7977221" y="2980671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Employees will raise or place the travel request. Manager can approve, reject the request. </a:t>
                      </a:r>
                    </a:p>
                    <a:p>
                      <a:pPr algn="ctr"/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 manager approves the request travel agent will confirm the travel or can make the status as Bookings not available. </a:t>
                      </a:r>
                    </a:p>
                    <a:p>
                      <a:pPr algn="ctr"/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583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24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4E88-C7C5-4FA3-88E9-DB1A459C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384"/>
            <a:ext cx="10353762" cy="1257300"/>
          </a:xfrm>
        </p:spPr>
        <p:txBody>
          <a:bodyPr/>
          <a:lstStyle/>
          <a:p>
            <a:r>
              <a:rPr lang="en-US" dirty="0"/>
              <a:t>SNIPPETS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BB2AE-BFCF-47CB-8294-207D3F8E3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9" b="5311"/>
          <a:stretch/>
        </p:blipFill>
        <p:spPr>
          <a:xfrm>
            <a:off x="360486" y="1063870"/>
            <a:ext cx="11471027" cy="55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3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24960F-6B58-41AD-B3C3-AAEEB8B43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2" r="1386" b="5475"/>
          <a:stretch/>
        </p:blipFill>
        <p:spPr>
          <a:xfrm>
            <a:off x="431985" y="675730"/>
            <a:ext cx="11328029" cy="55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3BECB-9493-4621-B73A-4D1D4165E3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7" b="5318"/>
          <a:stretch/>
        </p:blipFill>
        <p:spPr>
          <a:xfrm>
            <a:off x="241788" y="611065"/>
            <a:ext cx="11708423" cy="56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1363F7-B4E3-4105-8E7B-D4876F25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r="1274" b="7031"/>
          <a:stretch/>
        </p:blipFill>
        <p:spPr>
          <a:xfrm>
            <a:off x="353735" y="685800"/>
            <a:ext cx="1148452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6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4AE071-4C3B-400D-AFCA-95CBA4C84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5363"/>
          <a:stretch/>
        </p:blipFill>
        <p:spPr>
          <a:xfrm>
            <a:off x="311208" y="650631"/>
            <a:ext cx="11569584" cy="5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62BBF0-AD9F-4C6E-A541-DB35658A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" b="5620"/>
          <a:stretch/>
        </p:blipFill>
        <p:spPr>
          <a:xfrm>
            <a:off x="349394" y="681404"/>
            <a:ext cx="11493212" cy="54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0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{9067A067-D019-4F42-AE07-7B8A4B0D003C}tf12214701_win32</Template>
  <TotalTime>640</TotalTime>
  <Words>166</Words>
  <Application>Microsoft Office PowerPoint</Application>
  <PresentationFormat>Widescreen</PresentationFormat>
  <Paragraphs>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Goudy Old Style</vt:lpstr>
      <vt:lpstr>Times New Roman</vt:lpstr>
      <vt:lpstr>Wingdings 2</vt:lpstr>
      <vt:lpstr>SlateVTI</vt:lpstr>
      <vt:lpstr>Employee  Travel Booking</vt:lpstr>
      <vt:lpstr>PowerPoint Presentation</vt:lpstr>
      <vt:lpstr>ABOUT ETB</vt:lpstr>
      <vt:lpstr>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- Usecase Diagram</vt:lpstr>
      <vt:lpstr>UML - Class Diagram</vt:lpstr>
      <vt:lpstr>Database - ER Diagram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Travel Booking</dc:title>
  <dc:creator>DELL</dc:creator>
  <cp:lastModifiedBy>Tanvi Dhasade</cp:lastModifiedBy>
  <cp:revision>92</cp:revision>
  <dcterms:created xsi:type="dcterms:W3CDTF">2020-11-29T11:14:54Z</dcterms:created>
  <dcterms:modified xsi:type="dcterms:W3CDTF">2021-01-11T11:47:32Z</dcterms:modified>
</cp:coreProperties>
</file>